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vi-V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3" d="100"/>
          <a:sy n="73" d="100"/>
        </p:scale>
        <p:origin x="17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vi-V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vi-V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7AA66-6385-48B9-8981-3DB37E95FC57}" type="datetimeFigureOut">
              <a:rPr lang="vi-VN" smtClean="0"/>
              <a:t>30/09/2025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984CB-F6D4-49A0-A079-0F9C1BB97232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1929639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vi-V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vi-V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7AA66-6385-48B9-8981-3DB37E95FC57}" type="datetimeFigureOut">
              <a:rPr lang="vi-VN" smtClean="0"/>
              <a:t>30/09/2025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984CB-F6D4-49A0-A079-0F9C1BB97232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5632456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vi-V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vi-V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7AA66-6385-48B9-8981-3DB37E95FC57}" type="datetimeFigureOut">
              <a:rPr lang="vi-VN" smtClean="0"/>
              <a:t>30/09/2025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984CB-F6D4-49A0-A079-0F9C1BB97232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6713407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vi-V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vi-V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7AA66-6385-48B9-8981-3DB37E95FC57}" type="datetimeFigureOut">
              <a:rPr lang="vi-VN" smtClean="0"/>
              <a:t>30/09/2025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984CB-F6D4-49A0-A079-0F9C1BB97232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6599446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vi-V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7AA66-6385-48B9-8981-3DB37E95FC57}" type="datetimeFigureOut">
              <a:rPr lang="vi-VN" smtClean="0"/>
              <a:t>30/09/2025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984CB-F6D4-49A0-A079-0F9C1BB97232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113825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vi-V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vi-V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vi-V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7AA66-6385-48B9-8981-3DB37E95FC57}" type="datetimeFigureOut">
              <a:rPr lang="vi-VN" smtClean="0"/>
              <a:t>30/09/2025</a:t>
            </a:fld>
            <a:endParaRPr lang="vi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984CB-F6D4-49A0-A079-0F9C1BB97232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9835415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vi-V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vi-V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vi-V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7AA66-6385-48B9-8981-3DB37E95FC57}" type="datetimeFigureOut">
              <a:rPr lang="vi-VN" smtClean="0"/>
              <a:t>30/09/2025</a:t>
            </a:fld>
            <a:endParaRPr lang="vi-V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984CB-F6D4-49A0-A079-0F9C1BB97232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3693413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vi-V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7AA66-6385-48B9-8981-3DB37E95FC57}" type="datetimeFigureOut">
              <a:rPr lang="vi-VN" smtClean="0"/>
              <a:t>30/09/2025</a:t>
            </a:fld>
            <a:endParaRPr lang="vi-V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984CB-F6D4-49A0-A079-0F9C1BB97232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2224783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7AA66-6385-48B9-8981-3DB37E95FC57}" type="datetimeFigureOut">
              <a:rPr lang="vi-VN" smtClean="0"/>
              <a:t>30/09/2025</a:t>
            </a:fld>
            <a:endParaRPr lang="vi-V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984CB-F6D4-49A0-A079-0F9C1BB97232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8647018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vi-V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vi-V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7AA66-6385-48B9-8981-3DB37E95FC57}" type="datetimeFigureOut">
              <a:rPr lang="vi-VN" smtClean="0"/>
              <a:t>30/09/2025</a:t>
            </a:fld>
            <a:endParaRPr lang="vi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984CB-F6D4-49A0-A079-0F9C1BB97232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3889452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vi-V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vi-V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7AA66-6385-48B9-8981-3DB37E95FC57}" type="datetimeFigureOut">
              <a:rPr lang="vi-VN" smtClean="0"/>
              <a:t>30/09/2025</a:t>
            </a:fld>
            <a:endParaRPr lang="vi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984CB-F6D4-49A0-A079-0F9C1BB97232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1924590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vi-V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vi-V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A7AA66-6385-48B9-8981-3DB37E95FC57}" type="datetimeFigureOut">
              <a:rPr lang="vi-VN" smtClean="0"/>
              <a:t>30/09/2025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E984CB-F6D4-49A0-A079-0F9C1BB97232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4959621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vi-V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44700" y="288472"/>
            <a:ext cx="9144000" cy="1058091"/>
          </a:xfrm>
        </p:spPr>
        <p:txBody>
          <a:bodyPr/>
          <a:lstStyle/>
          <a:p>
            <a:r>
              <a:rPr lang="vi-VN" dirty="0" smtClean="0">
                <a:solidFill>
                  <a:schemeClr val="accent6">
                    <a:lumMod val="50000"/>
                  </a:schemeClr>
                </a:solidFill>
              </a:rPr>
              <a:t>Giới thiệu bản thân </a:t>
            </a:r>
            <a:endParaRPr lang="vi-VN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51018" y="1694860"/>
            <a:ext cx="9144000" cy="1655762"/>
          </a:xfrm>
        </p:spPr>
        <p:txBody>
          <a:bodyPr>
            <a:normAutofit/>
          </a:bodyPr>
          <a:lstStyle/>
          <a:p>
            <a:r>
              <a:rPr lang="vi-VN" dirty="0" smtClean="0"/>
              <a:t>Lý Gia Huy</a:t>
            </a:r>
            <a:br>
              <a:rPr lang="vi-VN" dirty="0" smtClean="0"/>
            </a:br>
            <a:r>
              <a:rPr lang="vi-VN" dirty="0" smtClean="0"/>
              <a:t>sinh ngày 14/02/2007 </a:t>
            </a:r>
            <a:br>
              <a:rPr lang="vi-VN" dirty="0" smtClean="0"/>
            </a:br>
            <a:r>
              <a:rPr lang="vi-VN" dirty="0" smtClean="0"/>
              <a:t>đến từ Hà Nội  </a:t>
            </a:r>
          </a:p>
          <a:p>
            <a:r>
              <a:rPr lang="vi-VN" dirty="0" smtClean="0"/>
              <a:t>Sinh viên lớp HN-KS25-CNTT5 </a:t>
            </a:r>
          </a:p>
          <a:p>
            <a:endParaRPr lang="vi-V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118" y="1528354"/>
            <a:ext cx="3225800" cy="47258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118" y="288472"/>
            <a:ext cx="935082" cy="86495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2148" y="463995"/>
            <a:ext cx="1257740" cy="689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4903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0800" y="17462"/>
            <a:ext cx="10515600" cy="1325563"/>
          </a:xfrm>
        </p:spPr>
        <p:txBody>
          <a:bodyPr/>
          <a:lstStyle/>
          <a:p>
            <a:r>
              <a:rPr lang="vi-VN" dirty="0" smtClean="0">
                <a:solidFill>
                  <a:srgbClr val="C00000"/>
                </a:solidFill>
              </a:rPr>
              <a:t>Sở thích cá nhân </a:t>
            </a:r>
            <a:endParaRPr lang="vi-VN" dirty="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43300" y="1165225"/>
            <a:ext cx="10515600" cy="4351338"/>
          </a:xfrm>
        </p:spPr>
        <p:txBody>
          <a:bodyPr/>
          <a:lstStyle/>
          <a:p>
            <a:r>
              <a:rPr lang="vi-VN" sz="2000" dirty="0" smtClean="0"/>
              <a:t>Sở thích cá nhân : chơi game đá bóng </a:t>
            </a:r>
          </a:p>
          <a:p>
            <a:endParaRPr lang="vi-V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875" y="241300"/>
            <a:ext cx="3114675" cy="41529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9543" y="1543503"/>
            <a:ext cx="3175000" cy="31838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0800" y="1768972"/>
            <a:ext cx="4279900" cy="273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18532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smtClean="0"/>
              <a:t>Kỹ năng </a:t>
            </a:r>
            <a:br>
              <a:rPr lang="vi-VN" dirty="0" smtClean="0"/>
            </a:br>
            <a:endParaRPr lang="vi-V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vi-VN" dirty="0" smtClean="0"/>
              <a:t>Kỹ năng:</a:t>
            </a:r>
            <a:br>
              <a:rPr lang="vi-VN" dirty="0" smtClean="0"/>
            </a:br>
            <a:r>
              <a:rPr lang="vi-VN" dirty="0" smtClean="0"/>
              <a:t>- Tin học văn phòng</a:t>
            </a:r>
            <a:br>
              <a:rPr lang="vi-VN" dirty="0" smtClean="0"/>
            </a:br>
            <a:r>
              <a:rPr lang="vi-VN" dirty="0" smtClean="0"/>
              <a:t>- Thiết kế PowerPoint</a:t>
            </a:r>
            <a:br>
              <a:rPr lang="vi-VN" dirty="0" smtClean="0"/>
            </a:br>
            <a:r>
              <a:rPr lang="vi-VN" dirty="0" smtClean="0"/>
              <a:t>- Làm việc nhóm</a:t>
            </a:r>
            <a:br>
              <a:rPr lang="vi-VN" dirty="0" smtClean="0"/>
            </a:br>
            <a:r>
              <a:rPr lang="vi-VN" dirty="0" smtClean="0"/>
              <a:t>- Giao tiếp tốt</a:t>
            </a:r>
          </a:p>
          <a:p>
            <a:endParaRPr lang="vi-VN" dirty="0" smtClean="0"/>
          </a:p>
          <a:p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286817344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1714" y="500062"/>
            <a:ext cx="10515600" cy="1325563"/>
          </a:xfrm>
        </p:spPr>
        <p:txBody>
          <a:bodyPr/>
          <a:lstStyle/>
          <a:p>
            <a:r>
              <a:rPr lang="vi-VN" dirty="0" smtClean="0"/>
              <a:t>Cảm ơn thầy cô đã xem </a:t>
            </a:r>
            <a:endParaRPr lang="vi-V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3826564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31</Words>
  <Application>Microsoft Office PowerPoint</Application>
  <PresentationFormat>Widescreen</PresentationFormat>
  <Paragraphs>8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Calibri Light</vt:lpstr>
      <vt:lpstr>Times New Roman</vt:lpstr>
      <vt:lpstr>Office Theme</vt:lpstr>
      <vt:lpstr>Giới thiệu bản thân </vt:lpstr>
      <vt:lpstr>Sở thích cá nhân </vt:lpstr>
      <vt:lpstr>Kỹ năng  </vt:lpstr>
      <vt:lpstr>Cảm ơn thầy cô đã xem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“Bài tập PowerPoint 02</dc:title>
  <dc:creator>Gia Huy</dc:creator>
  <cp:lastModifiedBy>Gia Huy</cp:lastModifiedBy>
  <cp:revision>4</cp:revision>
  <dcterms:created xsi:type="dcterms:W3CDTF">2025-09-30T12:38:49Z</dcterms:created>
  <dcterms:modified xsi:type="dcterms:W3CDTF">2025-09-30T12:57:33Z</dcterms:modified>
</cp:coreProperties>
</file>